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0" r:id="rId4"/>
    <p:sldId id="30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704" autoAdjust="0"/>
  </p:normalViewPr>
  <p:slideViewPr>
    <p:cSldViewPr>
      <p:cViewPr varScale="1">
        <p:scale>
          <a:sx n="100" d="100"/>
          <a:sy n="100" d="100"/>
        </p:scale>
        <p:origin x="-2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7FAE-C935-4F6F-9D5A-60341D840C5C}" type="datetimeFigureOut">
              <a:rPr lang="de-DE" smtClean="0"/>
              <a:pPr/>
              <a:t>24.08.2010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34BA-C17C-4801-BE5E-F6FFEC33A2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7FAE-C935-4F6F-9D5A-60341D840C5C}" type="datetimeFigureOut">
              <a:rPr lang="de-DE" smtClean="0"/>
              <a:pPr/>
              <a:t>24.08.2010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34BA-C17C-4801-BE5E-F6FFEC33A2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7FAE-C935-4F6F-9D5A-60341D840C5C}" type="datetimeFigureOut">
              <a:rPr lang="de-DE" smtClean="0"/>
              <a:pPr/>
              <a:t>24.08.2010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34BA-C17C-4801-BE5E-F6FFEC33A2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7FAE-C935-4F6F-9D5A-60341D840C5C}" type="datetimeFigureOut">
              <a:rPr lang="de-DE" smtClean="0"/>
              <a:pPr/>
              <a:t>24.08.2010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34BA-C17C-4801-BE5E-F6FFEC33A2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7FAE-C935-4F6F-9D5A-60341D840C5C}" type="datetimeFigureOut">
              <a:rPr lang="de-DE" smtClean="0"/>
              <a:pPr/>
              <a:t>24.08.2010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34BA-C17C-4801-BE5E-F6FFEC33A2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7FAE-C935-4F6F-9D5A-60341D840C5C}" type="datetimeFigureOut">
              <a:rPr lang="de-DE" smtClean="0"/>
              <a:pPr/>
              <a:t>24.08.2010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34BA-C17C-4801-BE5E-F6FFEC33A2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7FAE-C935-4F6F-9D5A-60341D840C5C}" type="datetimeFigureOut">
              <a:rPr lang="de-DE" smtClean="0"/>
              <a:pPr/>
              <a:t>24.08.2010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34BA-C17C-4801-BE5E-F6FFEC33A2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7FAE-C935-4F6F-9D5A-60341D840C5C}" type="datetimeFigureOut">
              <a:rPr lang="de-DE" smtClean="0"/>
              <a:pPr/>
              <a:t>24.08.2010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34BA-C17C-4801-BE5E-F6FFEC33A2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7FAE-C935-4F6F-9D5A-60341D840C5C}" type="datetimeFigureOut">
              <a:rPr lang="de-DE" smtClean="0"/>
              <a:pPr/>
              <a:t>24.08.2010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34BA-C17C-4801-BE5E-F6FFEC33A2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7FAE-C935-4F6F-9D5A-60341D840C5C}" type="datetimeFigureOut">
              <a:rPr lang="de-DE" smtClean="0"/>
              <a:pPr/>
              <a:t>24.08.2010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34BA-C17C-4801-BE5E-F6FFEC33A2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B7FAE-C935-4F6F-9D5A-60341D840C5C}" type="datetimeFigureOut">
              <a:rPr lang="de-DE" smtClean="0"/>
              <a:pPr/>
              <a:t>24.08.2010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434BA-C17C-4801-BE5E-F6FFEC33A2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B7FAE-C935-4F6F-9D5A-60341D840C5C}" type="datetimeFigureOut">
              <a:rPr lang="de-DE" smtClean="0"/>
              <a:pPr/>
              <a:t>24.08.2010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434BA-C17C-4801-BE5E-F6FFEC33A2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WLP2010VarianteIStand01052010[1].pdf-0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LP2010VarianteIStand01052010[1].pdf-1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LP2010VarianteIStand01052010[1].pdf-1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WLP2010VarianteIStand01052010[1].pdf-1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LP2010VarianteIStand01052010[1].pdf-1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LP2010VarianteIStand01052010[1].pdf-1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LP2010VarianteIStand01052010[1].pdf-1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LP2010VarianteIStand01052010[1].pdf-16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LP2010VarianteIStand01052010[1].pdf-17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LP2010VarianteIStand01052010[1].pdf-1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LP2010VarianteIStand01052010[1].pdf-19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LP2010VarianteIStand01052010[1].pdf-0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LP2010VarianteIStand01052010[1].pdf-2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LP2010VarianteIStand01052010[1].pdf-2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LP2010VarianteIStand01052010[1].pdf-2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LP2010VarianteIStand01052010[1].pdf-2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LP2010VarianteIStand01052010[1].pdf-2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LP2010VarianteIStand01052010[1].pdf-2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LP2010VarianteIStand01052010[1].pdf-26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LP2010VarianteIStand01052010[1].pdf-27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ie Gruppe im Löscheinsatz_Variante 1 - 2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ie Gruppe im Löscheinsatz_Variante 1 - 29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LP2010VarianteIStand01052010[1].pdf-0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ie Gruppe im Löscheinsatz_Variante 1 - 3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ie Gruppe im Löscheinsatz_Variante 1 - 3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ie Gruppe im Löscheinsatz_Variante 1 - 3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ie Gruppe im Löscheinsatz_Variante 1 - 3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ie Gruppe im Löscheinsatz_Variante 1 - 3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ie Gruppe im Löscheinsatz_Variante 1 - 3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ie Gruppe im Löscheinsatz_Variante 1 - 36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ie Gruppe im Löscheinsatz_Variante 1 - 37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ie Gruppe im Löscheinsatz_Variante 1 - 3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ie Gruppe im Löscheinsatz_Variante 1 - 39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LP2010VarianteIStand01052010[1].pdf-0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ie Gruppe im Löscheinsatz_Variante 1 - 4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ie Gruppe im Löscheinsatz_Variante 1 - 4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ie Gruppe im Löscheinsatz_Variante 1 - 4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ie Gruppe im Löscheinsatz_Variante 1 - 4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Die Gruppe im Löscheinsatz_Variante 1 - 4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LP2010VarianteIStand01052010[1].pdf-0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LP2010VarianteIStand01052010[1].pdf-06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LP2010VarianteIStand01052010[1].pdf-07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LP2010VarianteIStand01052010[1].pdf-0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WLP2010VarianteIStand01052010[1].pdf-09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44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45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</vt:vector>
  </TitlesOfParts>
  <Company>Startstrom Geraetebau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Hecht Heinrich</dc:creator>
  <cp:lastModifiedBy>Hecht Heinrich</cp:lastModifiedBy>
  <cp:revision>8</cp:revision>
  <dcterms:created xsi:type="dcterms:W3CDTF">2010-08-24T10:02:40Z</dcterms:created>
  <dcterms:modified xsi:type="dcterms:W3CDTF">2010-08-24T12:06:41Z</dcterms:modified>
</cp:coreProperties>
</file>